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Merriweather" panose="00000500000000000000" pitchFamily="2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14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knodlerc/gemini-carreira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github.com/knodlerc/gemini-carreira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github.com/knodlerc/gemini-carreir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hyperlink" Target="http://github.com/knodlerc/gemini-carreir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77610"/>
            <a:ext cx="8095267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b="1" u="sng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Gemini Carreiras</a:t>
            </a: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</a:t>
            </a:r>
            <a:r>
              <a:rPr lang="en-US" sz="48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 Futuro da Sua Carreira Chegou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863798" y="3190594"/>
            <a:ext cx="7416403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Consultor de carreira com IA para decisões profissionais certeiras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4263942"/>
            <a:ext cx="7416403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Análise profunda do currículo com insights valiosos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3798" y="5337291"/>
            <a:ext cx="7416403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Alinhamento</a:t>
            </a: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com </a:t>
            </a:r>
            <a:r>
              <a:rPr lang="en-US" sz="2400" dirty="0" err="1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demandas</a:t>
            </a: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do mercado para </a:t>
            </a:r>
            <a:r>
              <a:rPr lang="en-US" sz="2400" dirty="0" err="1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maximizar</a:t>
            </a: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chances de </a:t>
            </a:r>
            <a:r>
              <a:rPr lang="en-US" sz="2400" dirty="0" err="1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sucesso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63798" y="5769769"/>
            <a:ext cx="74164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63798" y="7351871"/>
            <a:ext cx="74164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i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Projeto no Github</a:t>
            </a:r>
            <a:r>
              <a:rPr lang="en-US" sz="1550" b="1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- </a:t>
            </a:r>
            <a:r>
              <a:rPr lang="en-US" sz="1550" b="1" i="1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http://github.com/knodlerc/gemini-carreiras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863798" y="695706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17853"/>
            <a:ext cx="8074719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Desbloqueie Seu Potencial: Benefícios Exclusivos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863798" y="265549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70" y="2701754"/>
            <a:ext cx="370165" cy="462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5923" y="2740271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600" b="1" u="sng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Aconselhamento Acessível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1665923" y="3659314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Orientação profissional de alto nível sem custos 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4726305" y="265549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876" y="2701754"/>
            <a:ext cx="370165" cy="462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28429" y="2740271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600" b="1" u="sng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Feedback Imparcial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>
            <a:off x="5528429" y="3659314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Análise objetiva baseada em dados reais do mercado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863798" y="533738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70" y="5383637"/>
            <a:ext cx="370165" cy="4627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65923" y="5422154"/>
            <a:ext cx="470380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600" u="sng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Recomendações Personalizadas</a:t>
            </a:r>
            <a:endParaRPr lang="en-US" sz="2600" dirty="0"/>
          </a:p>
        </p:txBody>
      </p:sp>
      <p:sp>
        <p:nvSpPr>
          <p:cNvPr id="15" name="Text 9"/>
          <p:cNvSpPr/>
          <p:nvPr/>
        </p:nvSpPr>
        <p:spPr>
          <a:xfrm>
            <a:off x="1665923" y="5955673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Sugestões sob medida para seu perfil específico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863798" y="6628138"/>
            <a:ext cx="74164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863798" y="7334799"/>
            <a:ext cx="74164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Projeto no Github -</a:t>
            </a:r>
            <a:r>
              <a:rPr lang="en-US" sz="15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50" b="1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http://github.com/knodlerc/gemini-carreiras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877" y="919639"/>
            <a:ext cx="8216914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Sua Carreira Impulsionada pela Inovação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77" y="2817478"/>
            <a:ext cx="1045607" cy="12546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1095" y="3026552"/>
            <a:ext cx="261401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u="sng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Empoderamento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091095" y="3478752"/>
            <a:ext cx="6321028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Ferramentas para decisões estratégicas de carreira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77" y="4072159"/>
            <a:ext cx="1045607" cy="12546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1095" y="4281233"/>
            <a:ext cx="261401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u="sng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Eficiência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091095" y="4733432"/>
            <a:ext cx="6321028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Análise rápida que consultores humanos não alcançariam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77" y="5326840"/>
            <a:ext cx="1045607" cy="12546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1095" y="5535913"/>
            <a:ext cx="261401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u="sng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Tecnologia de Ponta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2091095" y="5988113"/>
            <a:ext cx="6321028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Desenvolvido com IA avançada para resultados superiores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731877" y="7493437"/>
            <a:ext cx="768024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Projeto no Github - </a:t>
            </a:r>
            <a:r>
              <a:rPr lang="en-US" sz="1300" b="1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http://github.com/knodlerc/gemini-carreiras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046" y="771287"/>
            <a:ext cx="10766227" cy="670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Transforme Sua Jornada Profissional Hoje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012" y="1870948"/>
            <a:ext cx="2166104" cy="123634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152" y="2453759"/>
            <a:ext cx="301704" cy="3771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0666" y="2085499"/>
            <a:ext cx="268247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u="sng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Sucesso Profissional</a:t>
            </a:r>
            <a:endParaRPr lang="en-US" sz="2400" b="1" u="sng" dirty="0"/>
          </a:p>
        </p:txBody>
      </p:sp>
      <p:sp>
        <p:nvSpPr>
          <p:cNvPr id="6" name="Text 2"/>
          <p:cNvSpPr/>
          <p:nvPr/>
        </p:nvSpPr>
        <p:spPr>
          <a:xfrm>
            <a:off x="5330666" y="2549485"/>
            <a:ext cx="351234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Destaque no mercado competitivo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5169694" y="3118842"/>
            <a:ext cx="8656082" cy="15240"/>
          </a:xfrm>
          <a:prstGeom prst="roundRect">
            <a:avLst>
              <a:gd name="adj" fmla="val 59143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160871"/>
            <a:ext cx="4332327" cy="123634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152" y="3590449"/>
            <a:ext cx="301704" cy="3771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3778" y="3375422"/>
            <a:ext cx="323171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u="sng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Desenvolvimento Focado</a:t>
            </a:r>
            <a:endParaRPr lang="en-US" sz="2400" b="1" u="sng" dirty="0"/>
          </a:p>
        </p:txBody>
      </p:sp>
      <p:sp>
        <p:nvSpPr>
          <p:cNvPr id="11" name="Text 5"/>
          <p:cNvSpPr/>
          <p:nvPr/>
        </p:nvSpPr>
        <p:spPr>
          <a:xfrm>
            <a:off x="6413778" y="3839408"/>
            <a:ext cx="524720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Investimento inteligente em habilidades relevantes</a:t>
            </a:r>
            <a:endParaRPr lang="en-US" sz="2000" dirty="0"/>
          </a:p>
        </p:txBody>
      </p:sp>
      <p:sp>
        <p:nvSpPr>
          <p:cNvPr id="12" name="Shape 6"/>
          <p:cNvSpPr/>
          <p:nvPr/>
        </p:nvSpPr>
        <p:spPr>
          <a:xfrm>
            <a:off x="6252805" y="4408765"/>
            <a:ext cx="7572970" cy="15240"/>
          </a:xfrm>
          <a:prstGeom prst="roundRect">
            <a:avLst>
              <a:gd name="adj" fmla="val 59143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88" y="4450794"/>
            <a:ext cx="6498431" cy="123634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2033" y="4880372"/>
            <a:ext cx="301704" cy="37719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6770" y="4665345"/>
            <a:ext cx="3428881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u="sng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Conhecimento de Mercado</a:t>
            </a:r>
            <a:endParaRPr lang="en-US" sz="2400" b="1" u="sng" dirty="0"/>
          </a:p>
        </p:txBody>
      </p:sp>
      <p:sp>
        <p:nvSpPr>
          <p:cNvPr id="16" name="Text 8"/>
          <p:cNvSpPr/>
          <p:nvPr/>
        </p:nvSpPr>
        <p:spPr>
          <a:xfrm>
            <a:off x="7496770" y="5129332"/>
            <a:ext cx="558629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Informações atualizadas sobre tendências e demandas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751046" y="6041493"/>
            <a:ext cx="13128308" cy="42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</a:t>
            </a:r>
            <a:r>
              <a:rPr lang="en-US" sz="3200" b="1" dirty="0" err="1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esenvolvido</a:t>
            </a:r>
            <a:r>
              <a:rPr lang="en-US" sz="320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</a:t>
            </a:r>
            <a:r>
              <a:rPr lang="en-US" sz="320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Imersão IA da Alura e Google </a:t>
            </a:r>
            <a:r>
              <a:rPr lang="en-US" sz="200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(Maio/2025)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751046" y="6711934"/>
            <a:ext cx="1312830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Prepare-se para o futuro da sua carreira hoje!</a:t>
            </a:r>
            <a:endParaRPr lang="en-US" sz="2400" dirty="0"/>
          </a:p>
        </p:txBody>
      </p:sp>
      <p:sp>
        <p:nvSpPr>
          <p:cNvPr id="19" name="Text 11"/>
          <p:cNvSpPr/>
          <p:nvPr/>
        </p:nvSpPr>
        <p:spPr>
          <a:xfrm>
            <a:off x="718065" y="7657683"/>
            <a:ext cx="13128308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Projeto no Github -</a:t>
            </a: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350" b="1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http://github.com/knodlerc/gemini-carreiras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Custom</PresentationFormat>
  <Paragraphs>35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Knodler, Christian</cp:lastModifiedBy>
  <cp:revision>2</cp:revision>
  <dcterms:created xsi:type="dcterms:W3CDTF">2025-05-17T22:16:52Z</dcterms:created>
  <dcterms:modified xsi:type="dcterms:W3CDTF">2025-05-17T22:33:21Z</dcterms:modified>
</cp:coreProperties>
</file>